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995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76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765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20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2295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770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891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5560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706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033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225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379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452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94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911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460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2/13/2022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548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2/13/2022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349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  <p:sldLayoutId id="2147483809" r:id="rId12"/>
    <p:sldLayoutId id="2147483810" r:id="rId13"/>
    <p:sldLayoutId id="2147483811" r:id="rId14"/>
    <p:sldLayoutId id="2147483812" r:id="rId15"/>
    <p:sldLayoutId id="2147483813" r:id="rId16"/>
    <p:sldLayoutId id="214748381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utorialspoint.com/" TargetMode="External"/><Relationship Id="rId2" Type="http://schemas.openxmlformats.org/officeDocument/2006/relationships/hyperlink" Target="http://www.w3school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hyperlink" Target="https://tourism.ap.gov.in/" TargetMode="External"/><Relationship Id="rId4" Type="http://schemas.openxmlformats.org/officeDocument/2006/relationships/hyperlink" Target="http://www.tripadvisor.in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48975-2552-48C0-888A-63BA4217A1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5422" y="887767"/>
            <a:ext cx="8522646" cy="119285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ANDHRA TRAVELS</a:t>
            </a:r>
            <a:endParaRPr lang="en-IN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A37529-6423-4925-8B9A-82BB6C3EE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422" y="4875034"/>
            <a:ext cx="3098307" cy="861420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en-US" sz="6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Under the guidance of -</a:t>
            </a:r>
            <a:endParaRPr lang="en-IN" sz="6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en-US" sz="6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Dr. K Devi Priya</a:t>
            </a:r>
            <a:endParaRPr lang="en-IN" sz="6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</a:pPr>
            <a:r>
              <a:rPr lang="en-US" sz="6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Associate Professor , Dept. of CSE</a:t>
            </a:r>
            <a:endParaRPr lang="en-IN" sz="6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A11787-963C-40E7-A72A-190C1E2B1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831" y="1219200"/>
            <a:ext cx="9967906" cy="32533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DB7923-9F51-4F5B-AC7D-28FAEF8884F6}"/>
              </a:ext>
            </a:extLst>
          </p:cNvPr>
          <p:cNvSpPr txBox="1"/>
          <p:nvPr/>
        </p:nvSpPr>
        <p:spPr>
          <a:xfrm>
            <a:off x="7723574" y="4803976"/>
            <a:ext cx="29828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</a:rPr>
              <a:t>PRESENTING BY-</a:t>
            </a:r>
          </a:p>
          <a:p>
            <a:endParaRPr lang="en-US" dirty="0">
              <a:solidFill>
                <a:srgbClr val="92D050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</a:rPr>
              <a:t>      G.SAI TEJA</a:t>
            </a:r>
          </a:p>
          <a:p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</a:rPr>
              <a:t>      20761A0582</a:t>
            </a:r>
          </a:p>
          <a:p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</a:rPr>
              <a:t>         CSE - b</a:t>
            </a:r>
            <a:endParaRPr lang="en-IN" dirty="0">
              <a:solidFill>
                <a:srgbClr val="92D05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43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AD78C-662B-4262-B59E-88E295E58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ABSTRACT-</a:t>
            </a:r>
            <a:endParaRPr lang="en-IN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BCF0-C65A-4B24-9899-AE465662F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761412" cy="3416300"/>
          </a:xfrm>
        </p:spPr>
        <p:txBody>
          <a:bodyPr/>
          <a:lstStyle/>
          <a:p>
            <a:r>
              <a:rPr lang="en-US" dirty="0"/>
              <a:t>Andhra travels, it’s a type of tour travels web application. </a:t>
            </a:r>
          </a:p>
          <a:p>
            <a:r>
              <a:rPr lang="en-US" dirty="0"/>
              <a:t>As tourism is one of the fastest growing industries today, all people are willing to travel in the world for a period of time , for that this application is useful for booking travels bus.</a:t>
            </a:r>
          </a:p>
          <a:p>
            <a:r>
              <a:rPr lang="en-US" dirty="0"/>
              <a:t>In this , we can select our liked district in Andhra Pradesh. They will display all the famous places in each district( up to 6 places).</a:t>
            </a:r>
          </a:p>
          <a:p>
            <a:r>
              <a:rPr lang="en-US" dirty="0"/>
              <a:t> In this application , Andhra travels is running their tourist buses by specifying some amount of charges per day including Toll charges etc..</a:t>
            </a:r>
          </a:p>
          <a:p>
            <a:r>
              <a:rPr lang="en-US" dirty="0"/>
              <a:t>They provides a register form for booking travels bus , we can select our journey starting date also.</a:t>
            </a:r>
          </a:p>
          <a:p>
            <a:endParaRPr lang="en-US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4EE8E7-186E-4848-88C1-362353756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0924" y="1208747"/>
            <a:ext cx="3559946" cy="59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60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D777B-4854-4F87-A7A5-A4AAD6D59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315" y="707338"/>
            <a:ext cx="8761413" cy="706964"/>
          </a:xfrm>
        </p:spPr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OUTPUT SCREENSHOTS-</a:t>
            </a:r>
            <a:endParaRPr lang="en-IN" dirty="0">
              <a:solidFill>
                <a:srgbClr val="92D05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520D0F-E5B8-4850-BB58-14D107A554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86139" y="1218994"/>
            <a:ext cx="3937178" cy="58317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FFE6F4-F83F-4A26-9BD5-689E56212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98" y="2556700"/>
            <a:ext cx="3712542" cy="31329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954AE03-4BA8-4659-96FE-C3C3D4A9B3F0}"/>
              </a:ext>
            </a:extLst>
          </p:cNvPr>
          <p:cNvSpPr txBox="1"/>
          <p:nvPr/>
        </p:nvSpPr>
        <p:spPr>
          <a:xfrm>
            <a:off x="159798" y="2151926"/>
            <a:ext cx="2201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HOME PAGE-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619A1D-C5C9-4C0F-9D0F-66E0ACF01C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0242" y="2617778"/>
            <a:ext cx="3779520" cy="3021228"/>
          </a:xfrm>
          <a:prstGeom prst="rect">
            <a:avLst/>
          </a:prstGeom>
        </p:spPr>
      </p:pic>
      <p:sp>
        <p:nvSpPr>
          <p:cNvPr id="14" name="Arrow: Striped Right 13">
            <a:extLst>
              <a:ext uri="{FF2B5EF4-FFF2-40B4-BE49-F238E27FC236}">
                <a16:creationId xmlns:a16="http://schemas.microsoft.com/office/drawing/2014/main" id="{6C8FAD2B-4645-4EAA-B25A-9EA64F832173}"/>
              </a:ext>
            </a:extLst>
          </p:cNvPr>
          <p:cNvSpPr/>
          <p:nvPr/>
        </p:nvSpPr>
        <p:spPr>
          <a:xfrm>
            <a:off x="3408680" y="4301302"/>
            <a:ext cx="924560" cy="193040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65A505B-B265-4C0C-BB50-CF5E8B0295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360" y="2617779"/>
            <a:ext cx="3596640" cy="3021227"/>
          </a:xfrm>
          <a:prstGeom prst="rect">
            <a:avLst/>
          </a:prstGeom>
        </p:spPr>
      </p:pic>
      <p:sp>
        <p:nvSpPr>
          <p:cNvPr id="17" name="Arrow: Striped Right 16">
            <a:extLst>
              <a:ext uri="{FF2B5EF4-FFF2-40B4-BE49-F238E27FC236}">
                <a16:creationId xmlns:a16="http://schemas.microsoft.com/office/drawing/2014/main" id="{803C6A28-06A9-4871-9B90-F52050933AE1}"/>
              </a:ext>
            </a:extLst>
          </p:cNvPr>
          <p:cNvSpPr/>
          <p:nvPr/>
        </p:nvSpPr>
        <p:spPr>
          <a:xfrm>
            <a:off x="5425440" y="5055833"/>
            <a:ext cx="3129280" cy="207047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BE126F3F-E2F2-4821-BB1E-AF0B8DD18EE4}"/>
              </a:ext>
            </a:extLst>
          </p:cNvPr>
          <p:cNvSpPr/>
          <p:nvPr/>
        </p:nvSpPr>
        <p:spPr>
          <a:xfrm>
            <a:off x="9550400" y="5486606"/>
            <a:ext cx="650240" cy="1544114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5387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Down 1">
            <a:extLst>
              <a:ext uri="{FF2B5EF4-FFF2-40B4-BE49-F238E27FC236}">
                <a16:creationId xmlns:a16="http://schemas.microsoft.com/office/drawing/2014/main" id="{97533318-A9E5-4942-88B6-BE1FE2571CF9}"/>
              </a:ext>
            </a:extLst>
          </p:cNvPr>
          <p:cNvSpPr/>
          <p:nvPr/>
        </p:nvSpPr>
        <p:spPr>
          <a:xfrm>
            <a:off x="9519920" y="0"/>
            <a:ext cx="701040" cy="18491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91F972-6165-43F3-A0AD-B72EB22BB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1360" y="1981200"/>
            <a:ext cx="3850640" cy="30276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7F49F2-E7C8-4BF0-AB97-B3C4DE617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040" y="1981199"/>
            <a:ext cx="3616960" cy="30276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360442-EF58-4C2D-9688-DA8EC9286B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81198"/>
            <a:ext cx="3616960" cy="3027681"/>
          </a:xfrm>
          <a:prstGeom prst="rect">
            <a:avLst/>
          </a:prstGeom>
        </p:spPr>
      </p:pic>
      <p:sp>
        <p:nvSpPr>
          <p:cNvPr id="11" name="Arrow: Left 10">
            <a:extLst>
              <a:ext uri="{FF2B5EF4-FFF2-40B4-BE49-F238E27FC236}">
                <a16:creationId xmlns:a16="http://schemas.microsoft.com/office/drawing/2014/main" id="{4781D6E0-425D-4755-87E1-A01A21EE24E7}"/>
              </a:ext>
            </a:extLst>
          </p:cNvPr>
          <p:cNvSpPr/>
          <p:nvPr/>
        </p:nvSpPr>
        <p:spPr>
          <a:xfrm>
            <a:off x="3037840" y="3921760"/>
            <a:ext cx="1605280" cy="5588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A8CDD6BE-974F-46D5-AFD3-FC98D611CB83}"/>
              </a:ext>
            </a:extLst>
          </p:cNvPr>
          <p:cNvSpPr/>
          <p:nvPr/>
        </p:nvSpPr>
        <p:spPr>
          <a:xfrm>
            <a:off x="7406640" y="4003040"/>
            <a:ext cx="1422400" cy="47752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8182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AE894-3A8A-41EA-92EA-B55390A24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01" y="830943"/>
            <a:ext cx="8761413" cy="706964"/>
          </a:xfrm>
        </p:spPr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TAGS USED IN MY CODE-</a:t>
            </a:r>
            <a:endParaRPr lang="en-IN" dirty="0">
              <a:solidFill>
                <a:srgbClr val="92D05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C41B65-6266-40B1-B308-2BAA01068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0023" y="2953239"/>
            <a:ext cx="3129168" cy="57626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HTML TAGS-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FDBE09-5EA2-4DF2-B9FD-74CBDBF4682B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21943" y="3569481"/>
            <a:ext cx="3129168" cy="2833496"/>
          </a:xfrm>
        </p:spPr>
        <p:txBody>
          <a:bodyPr>
            <a:normAutofit fontScale="92500"/>
          </a:bodyPr>
          <a:lstStyle/>
          <a:p>
            <a:r>
              <a:rPr lang="en-US" sz="1800" dirty="0">
                <a:solidFill>
                  <a:srgbClr val="0070C0"/>
                </a:solidFill>
              </a:rPr>
              <a:t>*FONT TAG</a:t>
            </a:r>
          </a:p>
          <a:p>
            <a:r>
              <a:rPr lang="en-US" sz="1800" dirty="0">
                <a:solidFill>
                  <a:srgbClr val="0070C0"/>
                </a:solidFill>
              </a:rPr>
              <a:t>*IMG TAG</a:t>
            </a:r>
          </a:p>
          <a:p>
            <a:r>
              <a:rPr lang="en-US" sz="1800" dirty="0">
                <a:solidFill>
                  <a:srgbClr val="0070C0"/>
                </a:solidFill>
              </a:rPr>
              <a:t>*HEADING TAGS-&lt;h1&gt;&lt;h2&gt;&lt;h3&gt;…..</a:t>
            </a:r>
          </a:p>
          <a:p>
            <a:r>
              <a:rPr lang="en-US" sz="1800" dirty="0">
                <a:solidFill>
                  <a:srgbClr val="0070C0"/>
                </a:solidFill>
              </a:rPr>
              <a:t>*TABLE-&lt;tr&gt;&lt;td&gt;,  col span  , row span  …</a:t>
            </a:r>
          </a:p>
          <a:p>
            <a:r>
              <a:rPr lang="en-US" sz="1800" dirty="0">
                <a:solidFill>
                  <a:srgbClr val="0070C0"/>
                </a:solidFill>
              </a:rPr>
              <a:t>*Anchor tag-&lt;a&gt;</a:t>
            </a:r>
          </a:p>
          <a:p>
            <a:r>
              <a:rPr lang="en-US" sz="1800" dirty="0">
                <a:solidFill>
                  <a:srgbClr val="0070C0"/>
                </a:solidFill>
              </a:rPr>
              <a:t>*BODY TAG- </a:t>
            </a:r>
            <a:r>
              <a:rPr lang="en-US" sz="1800" dirty="0" err="1">
                <a:solidFill>
                  <a:srgbClr val="0070C0"/>
                </a:solidFill>
              </a:rPr>
              <a:t>bgcolor</a:t>
            </a:r>
            <a:r>
              <a:rPr lang="en-US" sz="1800" dirty="0">
                <a:solidFill>
                  <a:srgbClr val="0070C0"/>
                </a:solidFill>
              </a:rPr>
              <a:t> , text…</a:t>
            </a:r>
          </a:p>
          <a:p>
            <a:endParaRPr lang="en-US" sz="1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D4969F-3BD6-4E9B-9921-EF2AFFBF80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92881" y="2904722"/>
            <a:ext cx="3145380" cy="57626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CSS TAGS-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3E4BB7-B89E-47F0-A022-F641E150411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5721761" y="3768407"/>
            <a:ext cx="6114639" cy="283349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*INTERNAL CSS- &lt;style&gt; &lt;/style&gt; </a:t>
            </a:r>
          </a:p>
          <a:p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*background-color  ,background-image ,background-repeat….</a:t>
            </a:r>
          </a:p>
          <a:p>
            <a:endParaRPr lang="en-IN" sz="1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C272C9C-2008-44E0-914A-0BC2473A92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0082" y="2336998"/>
            <a:ext cx="3161029" cy="576261"/>
          </a:xfrm>
        </p:spPr>
        <p:txBody>
          <a:bodyPr/>
          <a:lstStyle/>
          <a:p>
            <a:r>
              <a:rPr lang="en-US" u="sng" dirty="0">
                <a:solidFill>
                  <a:srgbClr val="002060"/>
                </a:solidFill>
                <a:latin typeface="Algerian" panose="04020705040A02060702" pitchFamily="82" charset="0"/>
              </a:rPr>
              <a:t>ALL TAGS--</a:t>
            </a:r>
            <a:endParaRPr lang="en-IN" u="sng" dirty="0">
              <a:solidFill>
                <a:srgbClr val="002060"/>
              </a:solidFill>
              <a:latin typeface="Algerian" panose="04020705040A02060702" pitchFamily="82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BA53C76-7820-41DE-8E98-911E3E1928A1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en-US" dirty="0"/>
              <a:t>  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38F673-E0AB-458E-8750-A1425D768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2639" y="1286147"/>
            <a:ext cx="4162081" cy="50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184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40211-9F8D-4546-9C6D-73A5B7C94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73" y="838200"/>
            <a:ext cx="8761413" cy="706964"/>
          </a:xfrm>
        </p:spPr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REFERENCES-</a:t>
            </a:r>
            <a:endParaRPr lang="en-IN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D1320-71C4-47B6-803D-9209B0CF4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524" y="2532478"/>
            <a:ext cx="8761412" cy="34163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www.w3schools.com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IN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www.tutorialspoint.com</a:t>
            </a:r>
            <a:endParaRPr lang="en-IN" dirty="0">
              <a:solidFill>
                <a:srgbClr val="FF0000"/>
              </a:solidFill>
            </a:endParaRPr>
          </a:p>
          <a:p>
            <a:r>
              <a:rPr lang="en-IN" dirty="0">
                <a:solidFill>
                  <a:srgbClr val="FF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www.tripadvisor.in</a:t>
            </a:r>
            <a:endParaRPr lang="en-IN" dirty="0">
              <a:solidFill>
                <a:srgbClr val="FF0000"/>
              </a:solidFill>
            </a:endParaRPr>
          </a:p>
          <a:p>
            <a:r>
              <a:rPr lang="en-IN" dirty="0">
                <a:solidFill>
                  <a:srgbClr val="FF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https://tourism.ap.gov.in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5BFD2C-8B05-4FE1-9EE1-F392C07BFE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3040" y="1191682"/>
            <a:ext cx="3586480" cy="61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521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85F4E-AD29-458C-BCB2-F09AE381C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231540"/>
            <a:ext cx="8825658" cy="2677648"/>
          </a:xfrm>
        </p:spPr>
        <p:txBody>
          <a:bodyPr/>
          <a:lstStyle/>
          <a:p>
            <a:r>
              <a:rPr lang="en-US" sz="9600" dirty="0">
                <a:solidFill>
                  <a:srgbClr val="C00000"/>
                </a:solidFill>
              </a:rPr>
              <a:t>  THANK YOU</a:t>
            </a:r>
            <a:endParaRPr lang="en-IN" sz="9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9232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324</TotalTime>
  <Words>259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Algerian</vt:lpstr>
      <vt:lpstr>Arial</vt:lpstr>
      <vt:lpstr>Arial Black</vt:lpstr>
      <vt:lpstr>Century Gothic</vt:lpstr>
      <vt:lpstr>Times New Roman</vt:lpstr>
      <vt:lpstr>Wingdings 3</vt:lpstr>
      <vt:lpstr>Ion Boardroom</vt:lpstr>
      <vt:lpstr>ANDHRA TRAVELS</vt:lpstr>
      <vt:lpstr>ABSTRACT-</vt:lpstr>
      <vt:lpstr>OUTPUT SCREENSHOTS-</vt:lpstr>
      <vt:lpstr>PowerPoint Presentation</vt:lpstr>
      <vt:lpstr>TAGS USED IN MY CODE-</vt:lpstr>
      <vt:lpstr>REFERENCES-</vt:lpstr>
      <vt:lpstr>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ANDHRA TRAVELS</dc:title>
  <dc:creator>saiteja golla</dc:creator>
  <cp:lastModifiedBy>saiteja golla</cp:lastModifiedBy>
  <cp:revision>6</cp:revision>
  <dcterms:created xsi:type="dcterms:W3CDTF">2022-02-13T10:41:41Z</dcterms:created>
  <dcterms:modified xsi:type="dcterms:W3CDTF">2022-02-13T16:06:47Z</dcterms:modified>
</cp:coreProperties>
</file>

<file path=docProps/thumbnail.jpeg>
</file>